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7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1AA6E-7A76-48F9-80E5-0B80FD6DD86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F13D6-9F10-4451-8DF5-3DFEE144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F554-FC86-4DD3-9ACC-A6146C9F5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3475-26DA-43A5-A7EB-7D1418B2D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5612-D11B-45F5-B215-DC1DFA21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990600" y="4648200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Антенно-согласующее устройство.</a:t>
            </a:r>
          </a:p>
        </p:txBody>
      </p:sp>
      <p:sp>
        <p:nvSpPr>
          <p:cNvPr id="8" name="Text Placeholder 7"/>
          <p:cNvSpPr>
            <a:spLocks/>
          </p:cNvSpPr>
          <p:nvPr/>
        </p:nvSpPr>
        <p:spPr bwMode="auto">
          <a:xfrm>
            <a:off x="0" y="6348413"/>
            <a:ext cx="26574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Font typeface="Arial" charset="0"/>
              <a:buNone/>
            </a:pPr>
            <a:r>
              <a:rPr lang="ru-RU" sz="1000" dirty="0" smtClean="0">
                <a:latin typeface="Verdana" pitchFamily="34" charset="0"/>
              </a:rPr>
              <a:t>Декабрь 2023г.</a:t>
            </a:r>
            <a:endParaRPr lang="en-US" sz="1000" dirty="0">
              <a:latin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C:\Natarius\RZD 2012\Форма хоккеистов\вставка красный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6237312"/>
            <a:ext cx="438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Кемеровская Детская железная дорога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4648200"/>
            <a:ext cx="582800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Антенно-согласующее устройство</a:t>
            </a:r>
            <a:endParaRPr lang="ru-RU" sz="3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2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D814F0A-0B15-4E91-A962-D3A7E6D405F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81251" name="Title 3"/>
          <p:cNvSpPr>
            <a:spLocks/>
          </p:cNvSpPr>
          <p:nvPr/>
        </p:nvSpPr>
        <p:spPr bwMode="auto">
          <a:xfrm>
            <a:off x="287338" y="287338"/>
            <a:ext cx="854392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173038" algn="l"/>
                <a:tab pos="266700" algn="l"/>
              </a:tabLst>
            </a:pPr>
            <a:r>
              <a:rPr lang="ru-RU" sz="2200" i="1" dirty="0" smtClean="0">
                <a:latin typeface="Verdana" pitchFamily="34" charset="0"/>
              </a:rPr>
              <a:t>Вид АНСУ в эксплуатации.</a:t>
            </a:r>
            <a:endParaRPr lang="en-US" sz="2200" i="1" dirty="0">
              <a:latin typeface="Verdana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1"/>
            <a:ext cx="274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00"/>
            <a:ext cx="300445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0"/>
            <a:ext cx="2800350" cy="39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41" cy="674767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Назначение АНСУ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1143000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АнСУ-В</a:t>
            </a: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предназначена для настройки и согласования антенны на локомотиве в высокочастотным выходом </a:t>
            </a:r>
            <a:r>
              <a:rPr lang="ru-RU" sz="2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радиотракта</a:t>
            </a: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ГМВ.</a:t>
            </a:r>
            <a:endParaRPr lang="ru-RU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Конструктивно </a:t>
            </a:r>
            <a:r>
              <a:rPr lang="ru-RU" sz="2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АнСУ-В</a:t>
            </a: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выполнено в виде корпуса прямоугольной формы, закрывающегося крышкой с уплотнением. Снаружи корпуса на одной из его граней имеется проходной изолятор, к которому подключается антенной ввод и клемма заземления. На другой стороне корпуса установлены высокочастотный разъем для подключения ВЧ кабеля от </a:t>
            </a:r>
            <a:r>
              <a:rPr lang="ru-RU" sz="2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радиотракта</a:t>
            </a: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настройки </a:t>
            </a:r>
            <a:r>
              <a:rPr lang="ru-RU" sz="22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АнСУ-В</a:t>
            </a: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необходимо открыть крышку, обеспечив доступ к переключателям, находящимся на лицевой панели. Настройка осуществляется по максимально возможному току антенны в соответствии с инструкцией по настройке (см. раздел    инструкции по эксплуатации).</a:t>
            </a:r>
            <a:endParaRPr lang="ru-RU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3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5B589BC-DBAB-4DD6-92C9-483FB22F13F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83299" name="Rectangle 12"/>
          <p:cNvSpPr>
            <a:spLocks noChangeArrowheads="1"/>
          </p:cNvSpPr>
          <p:nvPr/>
        </p:nvSpPr>
        <p:spPr bwMode="auto">
          <a:xfrm>
            <a:off x="260350" y="331451"/>
            <a:ext cx="8655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200" i="1" dirty="0" smtClean="0">
                <a:latin typeface="Verdana" pitchFamily="34" charset="0"/>
              </a:rPr>
              <a:t>Настройка АНСУ по прибору амперметр.</a:t>
            </a:r>
            <a:endParaRPr lang="ru-RU" sz="2200" i="1" dirty="0">
              <a:latin typeface="Verdana" pitchFamily="34" charset="0"/>
            </a:endParaRPr>
          </a:p>
        </p:txBody>
      </p:sp>
      <p:sp>
        <p:nvSpPr>
          <p:cNvPr id="183300" name="Slide Number Placeholder 3"/>
          <p:cNvSpPr txBox="1">
            <a:spLocks noGrp="1"/>
          </p:cNvSpPr>
          <p:nvPr/>
        </p:nvSpPr>
        <p:spPr bwMode="auto">
          <a:xfrm>
            <a:off x="317500" y="6492875"/>
            <a:ext cx="34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fld id="{996A1755-56D7-4C33-AF12-2CB947A44A3D}" type="slidenum">
              <a:rPr lang="en-US" sz="1000">
                <a:solidFill>
                  <a:srgbClr val="000000"/>
                </a:solidFill>
                <a:latin typeface="Verdana" pitchFamily="34" charset="0"/>
              </a:rPr>
              <a:pPr/>
              <a:t>4</a:t>
            </a:fld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Содержимое 1"/>
          <p:cNvSpPr>
            <a:spLocks noGrp="1"/>
          </p:cNvSpPr>
          <p:nvPr>
            <p:ph idx="4294967295"/>
          </p:nvPr>
        </p:nvSpPr>
        <p:spPr>
          <a:xfrm>
            <a:off x="457200" y="1143001"/>
            <a:ext cx="8286750" cy="5048250"/>
          </a:xfrm>
        </p:spPr>
        <p:txBody>
          <a:bodyPr>
            <a:noAutofit/>
          </a:bodyPr>
          <a:lstStyle/>
          <a:p>
            <a:r>
              <a:rPr lang="ru-RU" sz="1800" dirty="0" smtClean="0"/>
              <a:t>Установить  переключатель  «ток антенны»  в  положение «3».</a:t>
            </a:r>
          </a:p>
          <a:p>
            <a:r>
              <a:rPr lang="ru-RU" sz="1800" dirty="0" smtClean="0"/>
              <a:t>Установить дискретное положение переключателя  «</a:t>
            </a:r>
            <a:r>
              <a:rPr lang="ru-RU" sz="1800" dirty="0" err="1" smtClean="0"/>
              <a:t>настр</a:t>
            </a:r>
            <a:r>
              <a:rPr lang="ru-RU" sz="1800" dirty="0" smtClean="0"/>
              <a:t>. грубо» , соответствующее максимальному отклонению стрелки индикатора  «ток  антенны А». В случае малого отклонения стрелки индикатора уменьшить предел его измерения , поворачивая  ручку   переключателя  «ток антенны А»  влево в другие дискретные положения .При этом не допускается оставлять переключатель в положении, при котором стрелка индикатора зашкаливает. Плавно вращая ручку   «</a:t>
            </a:r>
            <a:r>
              <a:rPr lang="ru-RU" sz="1800" dirty="0" err="1" smtClean="0"/>
              <a:t>настр</a:t>
            </a:r>
            <a:r>
              <a:rPr lang="ru-RU" sz="1800" dirty="0" smtClean="0"/>
              <a:t>. плавно» , добиться максимального отклонения стрелки индикатора  «ток антенны А» .</a:t>
            </a:r>
          </a:p>
          <a:p>
            <a:r>
              <a:rPr lang="ru-RU" sz="1800" dirty="0" smtClean="0"/>
              <a:t>В точности настройки можно убедиться следующим образом: при</a:t>
            </a:r>
          </a:p>
          <a:p>
            <a:r>
              <a:rPr lang="ru-RU" sz="1800" dirty="0" smtClean="0"/>
              <a:t>повороте ручки конденсатора переменной емкости на 360 градусов должны</a:t>
            </a:r>
          </a:p>
          <a:p>
            <a:r>
              <a:rPr lang="ru-RU" sz="1800" dirty="0" smtClean="0"/>
              <a:t>быть отмечены два максимальных отклонения стрелки индикаторного прибора.</a:t>
            </a:r>
          </a:p>
          <a:p>
            <a:r>
              <a:rPr lang="ru-RU" sz="1800" dirty="0" smtClean="0"/>
              <a:t>Последовательно переключая тумблеры найти положение ,при котором имеет место увеличение отклонения стрелки индикатора  «ток антенны А» .</a:t>
            </a:r>
          </a:p>
          <a:p>
            <a:r>
              <a:rPr lang="ru-RU" sz="1800" dirty="0" smtClean="0"/>
              <a:t>Дополнительное увеличение отклонения стрелки индикатора  «ток антенны А»  возможно при одновременном использовании комбинации из 2-3 тумблеров.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3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4F065B4-F9B0-49DA-8327-7CEA6E9E0B6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2275" name="Rectangle 12"/>
          <p:cNvSpPr>
            <a:spLocks noChangeArrowheads="1"/>
          </p:cNvSpPr>
          <p:nvPr/>
        </p:nvSpPr>
        <p:spPr bwMode="auto">
          <a:xfrm>
            <a:off x="260350" y="331788"/>
            <a:ext cx="7118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200" i="1" dirty="0" smtClean="0">
                <a:latin typeface="Verdana" pitchFamily="34" charset="0"/>
              </a:rPr>
              <a:t>Настройка АНСУ прибором </a:t>
            </a:r>
            <a:r>
              <a:rPr lang="en-US" sz="2200" i="1" dirty="0" smtClean="0">
                <a:latin typeface="Verdana" pitchFamily="34" charset="0"/>
              </a:rPr>
              <a:t>SX-600 (SX-200)</a:t>
            </a:r>
            <a:r>
              <a:rPr lang="ru-RU" sz="2200" i="1" dirty="0" smtClean="0">
                <a:latin typeface="Verdana" pitchFamily="34" charset="0"/>
              </a:rPr>
              <a:t>.</a:t>
            </a:r>
            <a:endParaRPr lang="ru-RU" sz="2200" i="1" dirty="0">
              <a:latin typeface="Verdana" pitchFamily="34" charset="0"/>
            </a:endParaRPr>
          </a:p>
        </p:txBody>
      </p:sp>
      <p:sp>
        <p:nvSpPr>
          <p:cNvPr id="182276" name="Slide Number Placeholder 3"/>
          <p:cNvSpPr txBox="1">
            <a:spLocks noGrp="1"/>
          </p:cNvSpPr>
          <p:nvPr/>
        </p:nvSpPr>
        <p:spPr bwMode="auto">
          <a:xfrm>
            <a:off x="317500" y="6492875"/>
            <a:ext cx="34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fld id="{50D98F13-1D76-49A1-89F8-A61AF9F9294B}" type="slidenum">
              <a:rPr lang="en-US" sz="1000">
                <a:solidFill>
                  <a:srgbClr val="000000"/>
                </a:solidFill>
                <a:latin typeface="Verdana" pitchFamily="34" charset="0"/>
              </a:rPr>
              <a:pPr/>
              <a:t>5</a:t>
            </a:fld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Содержимое 1"/>
          <p:cNvSpPr>
            <a:spLocks noGrp="1"/>
          </p:cNvSpPr>
          <p:nvPr>
            <p:ph idx="4294967295"/>
          </p:nvPr>
        </p:nvSpPr>
        <p:spPr>
          <a:xfrm>
            <a:off x="161424" y="1143000"/>
            <a:ext cx="4696326" cy="5334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ru-RU" sz="1400" dirty="0" smtClean="0">
              <a:cs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 bwMode="auto">
          <a:xfrm>
            <a:off x="547688" y="6496050"/>
            <a:ext cx="7669212" cy="365125"/>
          </a:xfrm>
          <a:ln>
            <a:miter lim="800000"/>
            <a:headEnd/>
            <a:tailEnd/>
          </a:ln>
        </p:spPr>
        <p:txBody>
          <a:bodyPr/>
          <a:lstStyle/>
          <a:p>
            <a:pPr lvl="0"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|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1"/>
          <p:cNvSpPr>
            <a:spLocks noGrp="1"/>
          </p:cNvSpPr>
          <p:nvPr>
            <p:ph idx="4294967295"/>
          </p:nvPr>
        </p:nvSpPr>
        <p:spPr>
          <a:xfrm>
            <a:off x="4965733" y="1143000"/>
            <a:ext cx="3752249" cy="367522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SX-600 представляет собой измеритель КСВ и мощности вставного типа, включаемый между передатчиком и антенной. Кроме этих традиционных измерений, с помощью функции контроля пиковой мощности огибающей в режиме одной боковой полосы можно измерять максимальное значение мощности огибающей.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Прибор имеет следующий перекрываемый диапазон частот: для измерительного входа S1: 1,8 - 160 МГц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для измерительного входа S2: 140 - 525 МГц </a:t>
            </a:r>
          </a:p>
          <a:p>
            <a:pPr marL="0" indent="450850" algn="just">
              <a:buFont typeface="Arial" charset="0"/>
              <a:buNone/>
              <a:defRPr/>
            </a:pPr>
            <a:endParaRPr lang="ru-RU" sz="2000" dirty="0" smtClean="0">
              <a:cs typeface="Arial" pitchFamily="34" charset="0"/>
            </a:endParaRPr>
          </a:p>
          <a:p>
            <a:pPr marL="0" indent="450850" algn="just">
              <a:buFont typeface="Arial" charset="0"/>
              <a:buNone/>
              <a:defRPr/>
            </a:pPr>
            <a:r>
              <a:rPr lang="ru-RU" sz="2000" dirty="0" smtClean="0">
                <a:cs typeface="Arial" pitchFamily="34" charset="0"/>
              </a:rPr>
              <a:t> </a:t>
            </a:r>
            <a:endParaRPr lang="ru-RU" sz="2000" dirty="0">
              <a:cs typeface="Arial" pitchFamily="34" charset="0"/>
            </a:endParaRPr>
          </a:p>
        </p:txBody>
      </p:sp>
      <p:pic>
        <p:nvPicPr>
          <p:cNvPr id="10" name="Picture 4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33845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363</Words>
  <Application>Microsoft Office PowerPoint</Application>
  <PresentationFormat>Экран (4:3)</PresentationFormat>
  <Paragraphs>29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Назначение АНСУ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Степаненко Наталья Ивановна</dc:creator>
  <cp:lastModifiedBy>rcs3-SumarokovAN</cp:lastModifiedBy>
  <cp:revision>51</cp:revision>
  <dcterms:created xsi:type="dcterms:W3CDTF">2016-07-15T06:30:23Z</dcterms:created>
  <dcterms:modified xsi:type="dcterms:W3CDTF">2023-12-04T00:49:36Z</dcterms:modified>
</cp:coreProperties>
</file>