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AA6E-7A76-48F9-80E5-0B80FD6DD86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13D6-9F10-4451-8DF5-3DFEE144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F554-FC86-4DD3-9ACC-A6146C9F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475-26DA-43A5-A7EB-7D1418B2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447D-773B-4C3D-9229-2B71D7C55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842B-D8E6-49A2-85FF-EBED87AC8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15B5-6616-4E13-841A-F77C9462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297D-C058-49F3-BFFC-9464BBB6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475-26DA-43A5-A7EB-7D1418B2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Резервная_копия_Обложки.jpg"/>
          <p:cNvPicPr>
            <a:picLocks noChangeAspect="1" noChangeArrowheads="1"/>
          </p:cNvPicPr>
          <p:nvPr/>
        </p:nvPicPr>
        <p:blipFill>
          <a:blip r:embed="rId2" cstate="print"/>
          <a:srcRect l="1176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05000" y="4495800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Пульт управления (ПУ-ЛП) радиостанцией РВ-1МЦ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237312"/>
            <a:ext cx="43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Кемеровская Детская железная дорога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|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814F0A-0B15-4E91-A962-D3A7E6D405F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81251" name="Title 3"/>
          <p:cNvSpPr>
            <a:spLocks/>
          </p:cNvSpPr>
          <p:nvPr/>
        </p:nvSpPr>
        <p:spPr bwMode="auto">
          <a:xfrm>
            <a:off x="287338" y="228600"/>
            <a:ext cx="8856662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73038" algn="l"/>
                <a:tab pos="266700" algn="l"/>
              </a:tabLst>
            </a:pPr>
            <a:r>
              <a:rPr lang="ru-RU" sz="2200" i="1" dirty="0" smtClean="0">
                <a:latin typeface="Verdana" pitchFamily="34" charset="0"/>
              </a:rPr>
              <a:t>Внешний вид пульта управления локомотивного поездного (основного) </a:t>
            </a:r>
          </a:p>
          <a:p>
            <a:pPr>
              <a:tabLst>
                <a:tab pos="173038" algn="l"/>
                <a:tab pos="266700" algn="l"/>
              </a:tabLst>
            </a:pPr>
            <a:r>
              <a:rPr lang="ru-RU" sz="2200" i="1" dirty="0" smtClean="0">
                <a:latin typeface="Verdana" pitchFamily="34" charset="0"/>
              </a:rPr>
              <a:t>РВ-1МЦ.</a:t>
            </a:r>
            <a:endParaRPr lang="en-US" sz="2200" i="1" dirty="0">
              <a:latin typeface="Verdana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819400" y="3962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7400" y="25146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УПП-2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867400" cy="30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4419600"/>
            <a:ext cx="792480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dirty="0" smtClean="0"/>
              <a:t>Назначение кнопок ПУ-ПЛ</a:t>
            </a:r>
          </a:p>
          <a:p>
            <a:r>
              <a:rPr lang="ru-RU" sz="2000" dirty="0" smtClean="0"/>
              <a:t>СС- служебная связь</a:t>
            </a:r>
          </a:p>
          <a:p>
            <a:r>
              <a:rPr lang="ru-RU" sz="2000" dirty="0" smtClean="0"/>
              <a:t>АВ- аварийный режим</a:t>
            </a:r>
          </a:p>
          <a:p>
            <a:r>
              <a:rPr lang="en-US" sz="2000" dirty="0" smtClean="0"/>
              <a:t>F- </a:t>
            </a:r>
            <a:r>
              <a:rPr lang="ru-RU" sz="2000" dirty="0" smtClean="0"/>
              <a:t>функциональная кнопка</a:t>
            </a:r>
          </a:p>
          <a:p>
            <a:r>
              <a:rPr lang="ru-RU" sz="2000" dirty="0" smtClean="0"/>
              <a:t>*-  </a:t>
            </a:r>
            <a:r>
              <a:rPr lang="ru-RU" sz="2000" dirty="0" smtClean="0"/>
              <a:t>назад </a:t>
            </a:r>
            <a:endParaRPr lang="ru-RU" sz="2000" dirty="0" smtClean="0"/>
          </a:p>
          <a:p>
            <a:r>
              <a:rPr lang="ru-RU" sz="2000" dirty="0" smtClean="0"/>
              <a:t>ГМВ, МВ, ДМВ- режимы работы</a:t>
            </a:r>
          </a:p>
          <a:p>
            <a:endParaRPr lang="ru-RU" sz="2000" dirty="0" smtClean="0"/>
          </a:p>
          <a:p>
            <a:r>
              <a:rPr lang="ru-RU" sz="2000" dirty="0" smtClean="0"/>
              <a:t>ДСП- </a:t>
            </a:r>
            <a:r>
              <a:rPr lang="ru-RU" sz="2000" dirty="0" smtClean="0"/>
              <a:t>дежурная по железнодорожной станции</a:t>
            </a:r>
          </a:p>
          <a:p>
            <a:r>
              <a:rPr lang="ru-RU" sz="2000" dirty="0" smtClean="0"/>
              <a:t>ЛОК- кнопа вызова локомотива</a:t>
            </a:r>
          </a:p>
          <a:p>
            <a:r>
              <a:rPr lang="ru-RU" sz="2000" dirty="0" smtClean="0"/>
              <a:t>РЕМ- вызов ремонтных бригад</a:t>
            </a:r>
          </a:p>
          <a:p>
            <a:r>
              <a:rPr lang="ru-RU" sz="2000" dirty="0" smtClean="0"/>
              <a:t>ДНЦ- вызов поездного диспетчера.</a:t>
            </a:r>
          </a:p>
          <a:p>
            <a:r>
              <a:rPr lang="en-US" sz="2000" dirty="0" smtClean="0"/>
              <a:t>#- </a:t>
            </a:r>
            <a:r>
              <a:rPr lang="ru-RU" sz="2000" dirty="0" smtClean="0"/>
              <a:t> подтверждение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"/>
          <p:cNvSpPr>
            <a:spLocks noGrp="1"/>
          </p:cNvSpPr>
          <p:nvPr>
            <p:ph idx="12"/>
          </p:nvPr>
        </p:nvSpPr>
        <p:spPr>
          <a:xfrm>
            <a:off x="161424" y="1143000"/>
            <a:ext cx="8601576" cy="5334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  Включить питание радиостанции (</a:t>
            </a:r>
            <a:r>
              <a:rPr lang="ru-RU" sz="1600" dirty="0" err="1" smtClean="0"/>
              <a:t>р</a:t>
            </a:r>
            <a:r>
              <a:rPr lang="ru-RU" sz="1600" dirty="0" smtClean="0"/>
              <a:t>/с) на приборной панели локомотива.</a:t>
            </a:r>
          </a:p>
          <a:p>
            <a:r>
              <a:rPr lang="ru-RU" sz="1600" dirty="0" smtClean="0"/>
              <a:t>На пульте управления (ПУ-ЛП) радиостанции в левой верхней части должен мигать желтый светодиод. Включить питание пульта кнопкой « » светодиод сменит цвет, с желтого на зеленый. </a:t>
            </a:r>
            <a:r>
              <a:rPr lang="ru-RU" sz="1600" b="1" i="1" u="sng" dirty="0" smtClean="0"/>
              <a:t>ПУ-ЛП во второй кабине должен быть выключен.</a:t>
            </a:r>
            <a:endParaRPr lang="ru-RU" sz="1600" dirty="0" smtClean="0"/>
          </a:p>
          <a:p>
            <a:r>
              <a:rPr lang="ru-RU" sz="1600" dirty="0" smtClean="0"/>
              <a:t>На дисплее, на 20 секунд (нажатием кнопки «*» можно выйти из режима индикации до истечения 20 секунд), появится надпись (номера: поезда, локомотива и пульта управления см. рис.1):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где Х – цифры от 0 до 9</a:t>
            </a:r>
          </a:p>
          <a:p>
            <a:r>
              <a:rPr lang="ru-RU" sz="1600" dirty="0" smtClean="0"/>
              <a:t>Затем на дисплей будет выведено соответствующее выбранному диапазону “рабочее окно”, в котором в первой строке присутствует символ обозначающий диапазон и режим работы для режима ГМВ (КВ) или для режима МВ (УКВ) .</a:t>
            </a:r>
          </a:p>
          <a:p>
            <a:endParaRPr lang="ru-RU" sz="16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F065B4-F9B0-49DA-8327-7CEA6E9E0B6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547688" y="6496050"/>
            <a:ext cx="7669212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|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5" name="Rectangle 12"/>
          <p:cNvSpPr>
            <a:spLocks noChangeArrowheads="1"/>
          </p:cNvSpPr>
          <p:nvPr/>
        </p:nvSpPr>
        <p:spPr bwMode="auto">
          <a:xfrm>
            <a:off x="260350" y="331788"/>
            <a:ext cx="7118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i="1" dirty="0" smtClean="0">
                <a:latin typeface="Verdana" pitchFamily="34" charset="0"/>
              </a:rPr>
              <a:t>Управление  радиостанцией РВ-1МЦ с ПУ-ЛП.</a:t>
            </a:r>
            <a:endParaRPr lang="ru-RU" sz="2200" i="1" dirty="0">
              <a:latin typeface="Verdana" pitchFamily="34" charset="0"/>
            </a:endParaRPr>
          </a:p>
        </p:txBody>
      </p:sp>
      <p:sp>
        <p:nvSpPr>
          <p:cNvPr id="182276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50D98F13-1D76-49A1-89F8-A61AF9F9294B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1921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"/>
          <p:cNvSpPr>
            <a:spLocks noGrp="1"/>
          </p:cNvSpPr>
          <p:nvPr>
            <p:ph idx="12"/>
          </p:nvPr>
        </p:nvSpPr>
        <p:spPr>
          <a:xfrm>
            <a:off x="457200" y="1066800"/>
            <a:ext cx="8305800" cy="54102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Для КВ </a:t>
            </a:r>
            <a:r>
              <a:rPr lang="ru-RU" sz="1600" dirty="0" smtClean="0"/>
              <a:t>она будет выглядеть так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1600" b="1" dirty="0" smtClean="0"/>
              <a:t> 	 ГМВ    ДЕЖУРНЫЙ ПРИЕМ</a:t>
            </a:r>
            <a:endParaRPr lang="ru-RU" sz="1600" dirty="0" smtClean="0"/>
          </a:p>
          <a:p>
            <a:r>
              <a:rPr lang="ru-RU" sz="1600" dirty="0" smtClean="0"/>
              <a:t>Вместо слов </a:t>
            </a:r>
            <a:r>
              <a:rPr lang="ru-RU" sz="1600" b="1" dirty="0" smtClean="0"/>
              <a:t>«Дежурный прием»</a:t>
            </a:r>
            <a:r>
              <a:rPr lang="ru-RU" sz="1600" dirty="0" smtClean="0"/>
              <a:t> могут присутствовать другие выражения, обозначающие соответствующие режимы работы:</a:t>
            </a:r>
          </a:p>
          <a:p>
            <a:r>
              <a:rPr lang="ru-RU" sz="1600" b="1" dirty="0" smtClean="0"/>
              <a:t>прием речи</a:t>
            </a:r>
            <a:r>
              <a:rPr lang="ru-RU" sz="1600" dirty="0" smtClean="0"/>
              <a:t> - режим ПРМ (микротелефонная трубка снята с держателя);</a:t>
            </a:r>
          </a:p>
          <a:p>
            <a:r>
              <a:rPr lang="ru-RU" sz="1600" b="1" dirty="0" err="1" smtClean="0"/>
              <a:t>гр</a:t>
            </a:r>
            <a:r>
              <a:rPr lang="ru-RU" sz="1600" b="1" dirty="0" smtClean="0"/>
              <a:t> вызов</a:t>
            </a:r>
            <a:r>
              <a:rPr lang="ru-RU" sz="1600" dirty="0" smtClean="0"/>
              <a:t> </a:t>
            </a:r>
            <a:r>
              <a:rPr lang="ru-RU" sz="1600" b="1" dirty="0" smtClean="0"/>
              <a:t>по </a:t>
            </a:r>
            <a:r>
              <a:rPr lang="ru-RU" sz="1600" b="1" dirty="0" err="1" smtClean="0"/>
              <a:t>гмв</a:t>
            </a:r>
            <a:r>
              <a:rPr lang="ru-RU" sz="1600" dirty="0" smtClean="0"/>
              <a:t> - </a:t>
            </a:r>
            <a:r>
              <a:rPr lang="ru-RU" sz="1600" dirty="0" err="1" smtClean="0"/>
              <a:t>р</a:t>
            </a:r>
            <a:r>
              <a:rPr lang="ru-RU" sz="1600" dirty="0" smtClean="0"/>
              <a:t>/с приняла групповой вызов в ГМВ диапазоне;</a:t>
            </a:r>
          </a:p>
          <a:p>
            <a:r>
              <a:rPr lang="ru-RU" sz="1600" b="1" dirty="0" smtClean="0"/>
              <a:t>передача речи</a:t>
            </a:r>
            <a:r>
              <a:rPr lang="ru-RU" sz="1600" dirty="0" smtClean="0"/>
              <a:t> - режим ПРД (</a:t>
            </a:r>
            <a:r>
              <a:rPr lang="ru-RU" sz="1600" dirty="0" err="1" smtClean="0"/>
              <a:t>тангента</a:t>
            </a:r>
            <a:r>
              <a:rPr lang="ru-RU" sz="1600" dirty="0" smtClean="0"/>
              <a:t> нажата);</a:t>
            </a:r>
          </a:p>
          <a:p>
            <a:r>
              <a:rPr lang="ru-RU" sz="1600" b="1" dirty="0" err="1" smtClean="0"/>
              <a:t>днц</a:t>
            </a:r>
            <a:r>
              <a:rPr lang="ru-RU" sz="1600" b="1" dirty="0" smtClean="0"/>
              <a:t> передача вызова</a:t>
            </a:r>
            <a:r>
              <a:rPr lang="ru-RU" sz="1600" dirty="0" smtClean="0"/>
              <a:t> - посылка вызова ДНЦ со стороны ТЧМ (другие категории вызываемого абонента - аналогично);</a:t>
            </a:r>
          </a:p>
          <a:p>
            <a:r>
              <a:rPr lang="ru-RU" sz="1600" b="1" dirty="0" smtClean="0"/>
              <a:t>передача </a:t>
            </a:r>
            <a:r>
              <a:rPr lang="ru-RU" sz="1600" b="1" dirty="0" err="1" smtClean="0"/>
              <a:t>апд</a:t>
            </a:r>
            <a:r>
              <a:rPr lang="ru-RU" sz="1600" b="1" dirty="0" smtClean="0"/>
              <a:t> – </a:t>
            </a:r>
            <a:r>
              <a:rPr lang="ru-RU" sz="1600" dirty="0" smtClean="0"/>
              <a:t>радиостанция передает в эфир данные от АПД.</a:t>
            </a:r>
          </a:p>
          <a:p>
            <a:r>
              <a:rPr lang="ru-RU" sz="1600" b="1" dirty="0" smtClean="0"/>
              <a:t>Во второй строке дисплея могут присутствовать следующие символы:</a:t>
            </a:r>
            <a:endParaRPr lang="ru-RU" sz="1600" dirty="0" smtClean="0"/>
          </a:p>
          <a:p>
            <a:r>
              <a:rPr lang="ru-RU" sz="1600" dirty="0" smtClean="0"/>
              <a:t>«*» - признак выключенного подавителя шума (ПШ);</a:t>
            </a:r>
          </a:p>
          <a:p>
            <a:r>
              <a:rPr lang="ru-RU" sz="1600" dirty="0" smtClean="0"/>
              <a:t> « » - признак включенного подавителя импульсных помех (ПИП);</a:t>
            </a:r>
          </a:p>
          <a:p>
            <a:r>
              <a:rPr lang="ru-RU" sz="1600" dirty="0" smtClean="0"/>
              <a:t>«</a:t>
            </a:r>
            <a:r>
              <a:rPr lang="ru-RU" sz="1600" b="1" dirty="0" smtClean="0"/>
              <a:t>КАНАЛ 1 свободен</a:t>
            </a:r>
            <a:r>
              <a:rPr lang="ru-RU" sz="1600" dirty="0" smtClean="0"/>
              <a:t>» - </a:t>
            </a:r>
            <a:r>
              <a:rPr lang="ru-RU" sz="1600" dirty="0" err="1" smtClean="0"/>
              <a:t>р</a:t>
            </a:r>
            <a:r>
              <a:rPr lang="ru-RU" sz="1600" dirty="0" smtClean="0"/>
              <a:t>/с настроена на первый канал, канал свободен.</a:t>
            </a:r>
          </a:p>
          <a:p>
            <a:r>
              <a:rPr lang="ru-RU" sz="1600" dirty="0" smtClean="0"/>
              <a:t>«</a:t>
            </a:r>
            <a:r>
              <a:rPr lang="ru-RU" sz="1600" b="1" dirty="0" smtClean="0"/>
              <a:t>КАНАЛ 1 занят</a:t>
            </a:r>
            <a:r>
              <a:rPr lang="ru-RU" sz="1600" dirty="0" smtClean="0"/>
              <a:t>» - то же самое, но канал занят;</a:t>
            </a:r>
          </a:p>
          <a:p>
            <a:r>
              <a:rPr lang="ru-RU" sz="1600" b="1" dirty="0" smtClean="0"/>
              <a:t>В нижней части дисплея находится строка из трех символов: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b="1" dirty="0" smtClean="0"/>
              <a:t>ПИП</a:t>
            </a:r>
            <a:r>
              <a:rPr lang="ru-RU" sz="1600" dirty="0" smtClean="0"/>
              <a:t>»,      «</a:t>
            </a:r>
            <a:r>
              <a:rPr lang="ru-RU" sz="1600" b="1" dirty="0" smtClean="0"/>
              <a:t>КАН</a:t>
            </a:r>
            <a:r>
              <a:rPr lang="ru-RU" sz="1600" dirty="0" smtClean="0"/>
              <a:t>»,         « ».</a:t>
            </a:r>
          </a:p>
          <a:p>
            <a:r>
              <a:rPr lang="ru-RU" sz="1600" b="1" dirty="0" smtClean="0"/>
              <a:t>Каждый символ (контекстная кнопка) находится над определенной кнопкой пульта:</a:t>
            </a:r>
            <a:endParaRPr lang="ru-RU" sz="1600" dirty="0" smtClean="0"/>
          </a:p>
          <a:p>
            <a:r>
              <a:rPr lang="ru-RU" sz="1600" dirty="0" smtClean="0"/>
              <a:t> «ПИП» – над </a:t>
            </a:r>
            <a:r>
              <a:rPr lang="ru-RU" sz="1600" b="1" dirty="0" smtClean="0"/>
              <a:t>«3»,       </a:t>
            </a:r>
            <a:r>
              <a:rPr lang="ru-RU" sz="1600" dirty="0" smtClean="0"/>
              <a:t> «КАН» - над</a:t>
            </a:r>
            <a:r>
              <a:rPr lang="ru-RU" sz="1600" b="1" dirty="0" smtClean="0"/>
              <a:t> «5»,         </a:t>
            </a:r>
            <a:r>
              <a:rPr lang="ru-RU" sz="1600" dirty="0" smtClean="0"/>
              <a:t>« » - над</a:t>
            </a:r>
            <a:r>
              <a:rPr lang="ru-RU" sz="1600" b="1" dirty="0" smtClean="0"/>
              <a:t> «0».</a:t>
            </a:r>
            <a:endParaRPr lang="ru-RU" sz="1600" dirty="0" smtClean="0"/>
          </a:p>
          <a:p>
            <a:r>
              <a:rPr lang="ru-RU" sz="1600" dirty="0" smtClean="0"/>
              <a:t> Эти символы указывают на функциональное назначение соответствующих кнопок:</a:t>
            </a:r>
          </a:p>
          <a:p>
            <a:r>
              <a:rPr lang="ru-RU" sz="1600" b="1" dirty="0" smtClean="0"/>
              <a:t>«ПИП»</a:t>
            </a:r>
            <a:r>
              <a:rPr lang="ru-RU" sz="1600" dirty="0" smtClean="0"/>
              <a:t> (3) - включение/выключение ПИП;</a:t>
            </a:r>
          </a:p>
          <a:p>
            <a:r>
              <a:rPr lang="ru-RU" sz="1600" b="1" dirty="0" smtClean="0"/>
              <a:t>«КАН» </a:t>
            </a:r>
            <a:r>
              <a:rPr lang="ru-RU" sz="1600" dirty="0" smtClean="0"/>
              <a:t>(5)</a:t>
            </a:r>
            <a:r>
              <a:rPr lang="ru-RU" sz="1600" b="1" dirty="0" smtClean="0"/>
              <a:t> – </a:t>
            </a:r>
            <a:r>
              <a:rPr lang="ru-RU" sz="1600" dirty="0" smtClean="0"/>
              <a:t>переключение каналов ГМВ.</a:t>
            </a:r>
          </a:p>
          <a:p>
            <a:pPr marL="0" indent="450850" algn="just">
              <a:buFont typeface="Arial" charset="0"/>
              <a:buNone/>
              <a:defRPr/>
            </a:pPr>
            <a:endParaRPr lang="ru-RU" sz="1600" dirty="0" smtClean="0"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B589BC-DBAB-4DD6-92C9-483FB22F13F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3300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996A1755-56D7-4C33-AF12-2CB947A44A3D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381000" y="457200"/>
            <a:ext cx="7669212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Работа ПУ-ЛП.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674767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Внешний вид экрана при КВ и УКВ.</a:t>
            </a:r>
            <a:endParaRPr lang="ru-RU" sz="3200" i="1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71599"/>
            <a:ext cx="4419601" cy="223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495800" cy="21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674767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Работа в УКВ.</a:t>
            </a:r>
            <a:endParaRPr lang="ru-RU" sz="32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1676401"/>
            <a:ext cx="8762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правой части пульта находятся четыре вызывных кнопки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«ДСП», «ЛОК», «РЕМ», «ДНЦ»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вызов дежурного по станции, вызов машиниста, вызов руководителя ремонтной службы, вызов поездного диспетчера. Эти кнопки используются при работе в любом из диапазонов.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УКВ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первой строке будет присутствовать название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выбранного диапазона «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МВ»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режим работы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/с аналогично ГМВ диапазону и номер частоты, на который настроена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/с. Например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МВ         ДЕЖУРНЫЙ     ПРИЕМ           127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второй строке: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ГЧ     1    ПРС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      1       ОСН      СВОБОДЕН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где :       ГЧ  1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показывает номер группы частот;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ПРС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СРС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показывает в какой сети связи работает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/с: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поездной либо станционной (маневровой) соответственно;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Канал 1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показывает номер канала в группе частот;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ВСП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основной или вспомогательный канал;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СВОБОДЕН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свободность или занятость канала.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третьей строке дисплея пять символов: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	ГЧ,   С/П,   КАН,            О/В, 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347</Words>
  <Application>Microsoft Office PowerPoint</Application>
  <PresentationFormat>Экран (4:3)</PresentationFormat>
  <Paragraphs>77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Внешний вид экрана при КВ и УКВ.</vt:lpstr>
      <vt:lpstr>Работа в УКВ.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Степаненко Наталья Ивановна</dc:creator>
  <cp:lastModifiedBy>rcs3-SumarokovAN</cp:lastModifiedBy>
  <cp:revision>171</cp:revision>
  <dcterms:created xsi:type="dcterms:W3CDTF">2016-07-15T06:30:23Z</dcterms:created>
  <dcterms:modified xsi:type="dcterms:W3CDTF">2023-12-04T00:49:15Z</dcterms:modified>
</cp:coreProperties>
</file>