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82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1AA6E-7A76-48F9-80E5-0B80FD6DD86E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F13D6-9F10-4451-8DF5-3DFEE1446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F554-FC86-4DD3-9ACC-A6146C9F5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3475-26DA-43A5-A7EB-7D1418B2D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5612-D11B-45F5-B215-DC1DFA21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5612-D11B-45F5-B215-DC1DFA21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447D-773B-4C3D-9229-2B71D7C55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842B-D8E6-49A2-85FF-EBED87AC8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515B5-6616-4E13-841A-F77C94627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297D-C058-49F3-BFFC-9464BBB67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53475-26DA-43A5-A7EB-7D1418B2D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0" y="6510338"/>
            <a:ext cx="5730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5612-D11B-45F5-B215-DC1DFA21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Резервная_копия_Обложки.jpg"/>
          <p:cNvPicPr>
            <a:picLocks noChangeAspect="1" noChangeArrowheads="1"/>
          </p:cNvPicPr>
          <p:nvPr/>
        </p:nvPicPr>
        <p:blipFill>
          <a:blip r:embed="rId2" cstate="print"/>
          <a:srcRect l="1176"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066800" y="4800600"/>
            <a:ext cx="6858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Радиостанция РВ-1МЦ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6237312"/>
            <a:ext cx="438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Кемеровская Детская железная дорога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lvl="0">
              <a:defRPr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|</a:t>
            </a:r>
            <a:endParaRPr 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D814F0A-0B15-4E91-A962-D3A7E6D405F7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81251" name="Title 3"/>
          <p:cNvSpPr>
            <a:spLocks/>
          </p:cNvSpPr>
          <p:nvPr/>
        </p:nvSpPr>
        <p:spPr bwMode="auto">
          <a:xfrm>
            <a:off x="287338" y="228600"/>
            <a:ext cx="8856662" cy="990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173038" algn="l"/>
                <a:tab pos="266700" algn="l"/>
              </a:tabLst>
            </a:pPr>
            <a:r>
              <a:rPr lang="ru-RU" sz="2200" dirty="0" smtClean="0">
                <a:latin typeface="Verdana" pitchFamily="34" charset="0"/>
              </a:rPr>
              <a:t>Состав радиостанции РВ-1МЦ.</a:t>
            </a:r>
            <a:endParaRPr lang="en-US" sz="2200" dirty="0">
              <a:latin typeface="Verdana" pitchFamily="34" charset="0"/>
            </a:endParaRPr>
          </a:p>
        </p:txBody>
      </p:sp>
      <p:pic>
        <p:nvPicPr>
          <p:cNvPr id="1812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275" y="228600"/>
            <a:ext cx="9747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 стрелкой 37"/>
          <p:cNvCxnSpPr/>
          <p:nvPr/>
        </p:nvCxnSpPr>
        <p:spPr>
          <a:xfrm flipH="1">
            <a:off x="2819400" y="3962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4191000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38200" y="25146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УПП-1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25146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УПП-2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4876800"/>
            <a:ext cx="63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БАЛ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2601" y="1828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УПП-1- приёмопередатчик  КВ диапазона (работает на коротких волнах 2,130МГц, 2,150МГц.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562600" y="3200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УПП-2- приёмопередатчик  УКВ диапазона (работает на ультракоротких волнах 136-174МГц.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562600" y="1828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УПП-1- приёмопередатчик  КВ диапазона (работает на коротких волнах 2,130МГц, 2,150МГц.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715000" y="4572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БАЛ- блок автоматики локомотивный.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"/>
          <p:cNvSpPr>
            <a:spLocks noGrp="1"/>
          </p:cNvSpPr>
          <p:nvPr>
            <p:ph idx="12"/>
          </p:nvPr>
        </p:nvSpPr>
        <p:spPr>
          <a:xfrm>
            <a:off x="161424" y="1143000"/>
            <a:ext cx="8601576" cy="53340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Локомотивная радиостанция РВ-1МЦ</a:t>
            </a:r>
            <a:r>
              <a:rPr lang="ru-RU" sz="1800" dirty="0" smtClean="0"/>
              <a:t> предназначена для работы в аналоговых и цифровых сетях технологической радиосвязи железнодорожного транспорта.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Возимая </a:t>
            </a:r>
            <a:r>
              <a:rPr lang="ru-RU" sz="1800" dirty="0" err="1" smtClean="0"/>
              <a:t>дуплексно-симплексная</a:t>
            </a:r>
            <a:r>
              <a:rPr lang="ru-RU" sz="1800" dirty="0" smtClean="0"/>
              <a:t>, цифровая радиостанция «РВ-1МЦ» соответствует техническим требованиям к локомотивным (возимым) радиостанциям, предназначенным для использования на сети железных дорог и предназначена для организации поездной, станционной и ремонтно-оперативной радиосвязи на железнодорожном транспорте. Применяется на сети дорог ОАО «РЖД». Устанавливается на подвижных объектах железнодорожного транспорта: магистральных и маневровых локомотивах, </a:t>
            </a:r>
            <a:r>
              <a:rPr lang="ru-RU" sz="1800" dirty="0" err="1" smtClean="0"/>
              <a:t>моторвагонных</a:t>
            </a:r>
            <a:r>
              <a:rPr lang="ru-RU" sz="1800" dirty="0" smtClean="0"/>
              <a:t> поездах (</a:t>
            </a:r>
            <a:r>
              <a:rPr lang="ru-RU" sz="1800" dirty="0" err="1" smtClean="0"/>
              <a:t>электро</a:t>
            </a:r>
            <a:r>
              <a:rPr lang="ru-RU" sz="1800" dirty="0" smtClean="0"/>
              <a:t> - и </a:t>
            </a:r>
            <a:r>
              <a:rPr lang="ru-RU" sz="1800" dirty="0" err="1" smtClean="0"/>
              <a:t>дизельпоезда</a:t>
            </a:r>
            <a:r>
              <a:rPr lang="ru-RU" sz="1800" dirty="0" smtClean="0"/>
              <a:t>, рельсовые автобусы), специальном подвижном составе (мотовозы, дрезины, автомотрисы, путевые машины).  Радиостанция обеспечивает функционирование в сетях поездной (ПРС), станционной (СРС) и ремонтно-оперативной (РОРС) радиосвязи, в дуплексной системе поездной радиосвязи ПРС-Д.</a:t>
            </a:r>
          </a:p>
          <a:p>
            <a:r>
              <a:rPr lang="ru-RU" sz="1800" dirty="0" smtClean="0"/>
              <a:t>Радиостанция предназначена для работы при температуре окружающей среды от минус 40 до плюс 55 °С, относительной влажности до 93% при температуре до 40 °С.</a:t>
            </a:r>
            <a:endParaRPr lang="ru-RU" sz="18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4F065B4-F9B0-49DA-8327-7CEA6E9E0B6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7"/>
          </p:nvPr>
        </p:nvSpPr>
        <p:spPr bwMode="auto">
          <a:xfrm>
            <a:off x="547688" y="6496050"/>
            <a:ext cx="7669212" cy="365125"/>
          </a:xfrm>
          <a:ln>
            <a:miter lim="800000"/>
            <a:headEnd/>
            <a:tailEnd/>
          </a:ln>
        </p:spPr>
        <p:txBody>
          <a:bodyPr/>
          <a:lstStyle/>
          <a:p>
            <a:pPr lvl="0">
              <a:defRPr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|</a:t>
            </a:r>
            <a:endParaRPr lang="en-US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275" name="Rectangle 12"/>
          <p:cNvSpPr>
            <a:spLocks noChangeArrowheads="1"/>
          </p:cNvSpPr>
          <p:nvPr/>
        </p:nvSpPr>
        <p:spPr bwMode="auto">
          <a:xfrm>
            <a:off x="260350" y="331788"/>
            <a:ext cx="7118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200" dirty="0" smtClean="0">
                <a:latin typeface="Verdana" pitchFamily="34" charset="0"/>
              </a:rPr>
              <a:t>Назначение радиостанции РВ-1МЦ.</a:t>
            </a:r>
            <a:endParaRPr lang="ru-RU" sz="2200" dirty="0">
              <a:latin typeface="Verdana" pitchFamily="34" charset="0"/>
            </a:endParaRPr>
          </a:p>
        </p:txBody>
      </p:sp>
      <p:sp>
        <p:nvSpPr>
          <p:cNvPr id="182276" name="Slide Number Placeholder 3"/>
          <p:cNvSpPr txBox="1">
            <a:spLocks noGrp="1"/>
          </p:cNvSpPr>
          <p:nvPr/>
        </p:nvSpPr>
        <p:spPr bwMode="auto">
          <a:xfrm>
            <a:off x="317500" y="6492875"/>
            <a:ext cx="34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fld id="{50D98F13-1D76-49A1-89F8-A61AF9F9294B}" type="slidenum">
              <a:rPr lang="en-US" sz="1000">
                <a:solidFill>
                  <a:srgbClr val="000000"/>
                </a:solidFill>
                <a:latin typeface="Verdana" pitchFamily="34" charset="0"/>
              </a:rPr>
              <a:pPr/>
              <a:t>3</a:t>
            </a:fld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82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850" y="88900"/>
            <a:ext cx="9747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"/>
          <p:cNvSpPr>
            <a:spLocks noGrp="1"/>
          </p:cNvSpPr>
          <p:nvPr>
            <p:ph idx="12"/>
          </p:nvPr>
        </p:nvSpPr>
        <p:spPr>
          <a:xfrm>
            <a:off x="457200" y="1143000"/>
            <a:ext cx="8286750" cy="5181599"/>
          </a:xfrm>
        </p:spPr>
        <p:txBody>
          <a:bodyPr>
            <a:noAutofit/>
          </a:bodyPr>
          <a:lstStyle/>
          <a:p>
            <a:r>
              <a:rPr lang="ru-RU" sz="1600" dirty="0" smtClean="0"/>
              <a:t>   Радиостанция РВ-1МЦ, представляет собой комплект сложной, дорогостоящей аппаратуры. Для поддержания ее нормальной работоспособности при эксплуатации необходимо хорошо знать и точно выполнять правила работы на радиостанции.</a:t>
            </a:r>
          </a:p>
          <a:p>
            <a:r>
              <a:rPr lang="ru-RU" sz="1600" dirty="0" smtClean="0"/>
              <a:t>Неисправности радиостанции, в зависимости от сложности их обнаружения, можно подразделить на следующие основные группы:</a:t>
            </a:r>
          </a:p>
          <a:p>
            <a:r>
              <a:rPr lang="ru-RU" sz="1600" dirty="0" smtClean="0"/>
              <a:t>1) неисправности частей радиостанции, находящихся вне блоков радиостанции, например: механические повреждения, обрыв и окисление контактов электрических разъемов и высокочастотных фидеров;</a:t>
            </a:r>
          </a:p>
          <a:p>
            <a:r>
              <a:rPr lang="ru-RU" sz="1600" dirty="0" smtClean="0"/>
              <a:t>2) неисправности внутреннего монтажа радиостанции – замыкание и обрывы в монтаже, пробой изоляции, ухудшение изоляции и т.п.;</a:t>
            </a:r>
          </a:p>
          <a:p>
            <a:r>
              <a:rPr lang="ru-RU" sz="1600" dirty="0" smtClean="0"/>
              <a:t>3) неисправности электрических элементов.</a:t>
            </a:r>
          </a:p>
          <a:p>
            <a:r>
              <a:rPr lang="ru-RU" sz="1600" dirty="0" smtClean="0"/>
              <a:t>   Отыскание и устранение неисправностей в радиостанции требует специальных знаний, опыта работы и наличия навыка. Поэтому ремонт можно производить только квалифицированному персоналу в специальных мастерских.</a:t>
            </a:r>
          </a:p>
          <a:p>
            <a:r>
              <a:rPr lang="ru-RU" sz="1600" dirty="0" smtClean="0"/>
              <a:t>   В случае отказа радиостанции в работе прежде всего необходимо убедиться в нормальном напряжении питания, проверить работоспособность микротелефона, соединительных кабелей и других элементов, относящихся к первой группе неисправностей.</a:t>
            </a:r>
          </a:p>
          <a:p>
            <a:r>
              <a:rPr lang="ru-RU" sz="1600" dirty="0" smtClean="0"/>
              <a:t>   Для проверки КСВ антенно-фидерных устройств, наличия мощности передатчиков, контроля чувствительности приемников и функционирования БРО необходимо провести проверку радиостанции в режиме ТЕСТ1.</a:t>
            </a:r>
          </a:p>
          <a:p>
            <a:r>
              <a:rPr lang="ru-RU" sz="1600" dirty="0" smtClean="0"/>
              <a:t>При исправности АФУ и БРО на ПУ-ЛП должна появиться индикация ГОДЕН.</a:t>
            </a:r>
          </a:p>
          <a:p>
            <a:pPr marL="0" indent="450850" algn="just">
              <a:buFont typeface="Arial" charset="0"/>
              <a:buNone/>
              <a:defRPr/>
            </a:pPr>
            <a:endParaRPr lang="ru-RU" sz="1600" dirty="0" smtClean="0">
              <a:cs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5B589BC-DBAB-4DD6-92C9-483FB22F13F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83300" name="Slide Number Placeholder 3"/>
          <p:cNvSpPr txBox="1">
            <a:spLocks noGrp="1"/>
          </p:cNvSpPr>
          <p:nvPr/>
        </p:nvSpPr>
        <p:spPr bwMode="auto">
          <a:xfrm>
            <a:off x="317500" y="6492875"/>
            <a:ext cx="34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fld id="{996A1755-56D7-4C33-AF12-2CB947A44A3D}" type="slidenum">
              <a:rPr lang="en-US" sz="1000">
                <a:solidFill>
                  <a:srgbClr val="000000"/>
                </a:solidFill>
                <a:latin typeface="Verdana" pitchFamily="34" charset="0"/>
              </a:rPr>
              <a:pPr/>
              <a:t>4</a:t>
            </a:fld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6850" y="88900"/>
            <a:ext cx="9747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7"/>
          </p:nvPr>
        </p:nvSpPr>
        <p:spPr bwMode="auto">
          <a:xfrm>
            <a:off x="381000" y="457200"/>
            <a:ext cx="7669212" cy="365125"/>
          </a:xfrm>
          <a:ln>
            <a:miter lim="800000"/>
            <a:headEnd/>
            <a:tailEnd/>
          </a:ln>
        </p:spPr>
        <p:txBody>
          <a:bodyPr/>
          <a:lstStyle/>
          <a:p>
            <a:pPr lvl="0"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Проверка локомотивных радиостанций РВ-1МЦ.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284</Words>
  <Application>Microsoft Office PowerPoint</Application>
  <PresentationFormat>Экран (4:3)</PresentationFormat>
  <Paragraphs>32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Степаненко Наталья Ивановна</dc:creator>
  <cp:lastModifiedBy>rcs3-SumarokovAN</cp:lastModifiedBy>
  <cp:revision>51</cp:revision>
  <dcterms:created xsi:type="dcterms:W3CDTF">2016-07-15T06:30:23Z</dcterms:created>
  <dcterms:modified xsi:type="dcterms:W3CDTF">2023-12-04T00:46:29Z</dcterms:modified>
</cp:coreProperties>
</file>